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8" r:id="rId5"/>
    <p:sldId id="273" r:id="rId6"/>
    <p:sldId id="282" r:id="rId7"/>
    <p:sldId id="289" r:id="rId8"/>
    <p:sldId id="290" r:id="rId9"/>
    <p:sldId id="291" r:id="rId10"/>
    <p:sldId id="292" r:id="rId11"/>
    <p:sldId id="293" r:id="rId12"/>
    <p:sldId id="278" r:id="rId1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E31CA206-CE90-4C70-84F0-F8CC90EF7265}" type="datetime1">
              <a:rPr lang="de-DE" smtClean="0"/>
              <a:t>27.05.2024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EF757874-EF65-4B61-B062-40C932C812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4214FF4-C2DB-4301-9E8D-81AF06F71446}" type="datetime1">
              <a:rPr lang="de-DE" smtClean="0"/>
              <a:pPr/>
              <a:t>27.05.2024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6937E2AA-278D-0B48-A5DE-00B1FC5BDAF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57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78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6937E2AA-278D-0B48-A5DE-00B1FC5BDAF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noProof="0"/>
              <a:t>Tabelle durch Klicken auf Symbol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27.05.2024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de-DE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de-DE"/>
            </a:lvl1pPr>
          </a:lstStyle>
          <a:p>
            <a:pPr rtl="0"/>
            <a:r>
              <a:rPr lang="de-DE"/>
              <a:t>Tabelle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de-DE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1800"/>
            </a:lvl1pPr>
            <a:lvl2pPr marL="457200" indent="0" algn="ctr">
              <a:buNone/>
              <a:defRPr lang="de-DE"/>
            </a:lvl2pPr>
            <a:lvl3pPr marL="914400" indent="0" algn="ctr">
              <a:buNone/>
              <a:defRPr lang="de-DE"/>
            </a:lvl3pPr>
            <a:lvl4pPr marL="1371600" indent="0" algn="ctr">
              <a:buNone/>
              <a:defRPr lang="de-DE"/>
            </a:lvl4pPr>
            <a:lvl5pPr marL="1828800" indent="0" algn="ctr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de-DE"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27.05.2024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de-DE" sz="44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de-DE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/>
            </a:pPr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noProof="0" smtClean="0"/>
              <a:t>27.05.2024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de-DE" sz="2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el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de-DE"/>
            </a:lvl1pPr>
            <a:lvl2pPr marL="457200" indent="0">
              <a:buNone/>
              <a:defRPr lang="de-DE"/>
            </a:lvl2pPr>
            <a:lvl3pPr marL="914400" indent="0">
              <a:buNone/>
              <a:defRPr lang="de-DE"/>
            </a:lvl3pPr>
            <a:lvl4pPr marL="1371600" indent="0">
              <a:buNone/>
              <a:defRPr lang="de-DE"/>
            </a:lvl4pPr>
            <a:lvl5pPr marL="1828800" indent="0">
              <a:buNone/>
              <a:defRPr lang="de-DE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de-DE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de-DE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de-DE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de-DE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de-DE" sz="18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de-DE" sz="18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D6D8061D-18C3-4F4F-85EF-561633F58754}" type="datetimeFigureOut">
              <a:rPr lang="de-DE" smtClean="0"/>
              <a:t>27.05.2024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BD12358-51D2-46B3-9BDE-DF29528B945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de-DE" noProof="0" smtClean="0"/>
              <a:t>27.05.2024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werobotics.com/implementing-path-planning-algorithms-for-robots-using-python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Third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laptop</a:t>
            </a:r>
            <a:r>
              <a:rPr lang="de-DE" dirty="0"/>
              <a:t> and </a:t>
            </a:r>
            <a:r>
              <a:rPr lang="de-DE" dirty="0" err="1"/>
              <a:t>robot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rtl="0"/>
            <a:r>
              <a:rPr lang="de-DE" dirty="0"/>
              <a:t>Path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pPr rtl="0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</a:p>
        </p:txBody>
      </p:sp>
      <p:pic>
        <p:nvPicPr>
          <p:cNvPr id="5" name="Inhaltsplatzhalter 4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77E639F0-D299-5010-4EF9-989C4A1DC7A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54" y="2257425"/>
            <a:ext cx="6078492" cy="3541713"/>
          </a:xfrm>
          <a:noFill/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1B44893-72FE-E1D3-3B98-5B71143C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72" y="918467"/>
            <a:ext cx="3449558" cy="487722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FD5B4C5-0B5D-29DE-73BF-CE5E8508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882" y="2487728"/>
            <a:ext cx="64934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dts code workbench --duckiebot YOUR_DUCKIEBOT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FFE190-E7D6-753C-8F2C-9756B31BE46A}"/>
              </a:ext>
            </a:extLst>
          </p:cNvPr>
          <p:cNvSpPr txBox="1"/>
          <p:nvPr/>
        </p:nvSpPr>
        <p:spPr>
          <a:xfrm>
            <a:off x="5270882" y="3429000"/>
            <a:ext cx="5403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agent.py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computations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robot</a:t>
            </a:r>
            <a:r>
              <a:rPr lang="de-DE" dirty="0"/>
              <a:t> and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(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motors</a:t>
            </a:r>
            <a:r>
              <a:rPr lang="de-DE" dirty="0"/>
              <a:t>, turn on </a:t>
            </a:r>
            <a:r>
              <a:rPr lang="de-DE" dirty="0" err="1"/>
              <a:t>leds</a:t>
            </a:r>
            <a:r>
              <a:rPr lang="de-DE" dirty="0"/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244224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440621"/>
            <a:ext cx="8958805" cy="107723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Path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AB8FA2-33CD-FDE2-39F3-7411C6A4710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1517851"/>
            <a:ext cx="8958804" cy="4281063"/>
          </a:xfrm>
        </p:spPr>
        <p:txBody>
          <a:bodyPr/>
          <a:lstStyle/>
          <a:p>
            <a:r>
              <a:rPr lang="de-DE" dirty="0"/>
              <a:t>Environmental Modelling</a:t>
            </a:r>
          </a:p>
          <a:p>
            <a:pPr marL="342900" indent="-342900">
              <a:buAutoNum type="arabicPeriod"/>
            </a:pPr>
            <a:r>
              <a:rPr lang="de-DE" dirty="0"/>
              <a:t>Traditional environmental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Model-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stereo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/>
              <a:t>V2X-based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5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18434-80D0-EB85-0BC6-278BE252E2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28923" y="904127"/>
            <a:ext cx="8958804" cy="527064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Global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Traditional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map-based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planning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Dijkstra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A *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D *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LPA *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D * Lite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traditional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maps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Path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bionics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Genetic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Ant Colony </a:t>
            </a:r>
            <a:r>
              <a:rPr lang="de-DE" dirty="0" err="1"/>
              <a:t>Algorithm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Sampling-</a:t>
            </a:r>
            <a:r>
              <a:rPr lang="de-DE" dirty="0" err="1"/>
              <a:t>Based</a:t>
            </a:r>
            <a:r>
              <a:rPr lang="de-DE" dirty="0"/>
              <a:t> Path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PRM </a:t>
            </a:r>
            <a:r>
              <a:rPr lang="de-DE" dirty="0" err="1"/>
              <a:t>algorithm</a:t>
            </a:r>
            <a:endParaRPr lang="de-DE" dirty="0"/>
          </a:p>
          <a:p>
            <a:pPr marL="571500" lvl="1" indent="-342900">
              <a:buAutoNum type="arabicPeriod"/>
            </a:pPr>
            <a:r>
              <a:rPr lang="de-DE" dirty="0"/>
              <a:t>RRT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003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440621"/>
            <a:ext cx="8958805" cy="1077230"/>
          </a:xfrm>
          <a:noFill/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Path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AB8FA2-33CD-FDE2-39F3-7411C6A4710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1517851"/>
            <a:ext cx="8958804" cy="4281063"/>
          </a:xfrm>
        </p:spPr>
        <p:txBody>
          <a:bodyPr/>
          <a:lstStyle/>
          <a:p>
            <a:r>
              <a:rPr lang="de-DE" dirty="0"/>
              <a:t>Environmental Modelling</a:t>
            </a:r>
          </a:p>
          <a:p>
            <a:pPr marL="342900" indent="-342900">
              <a:buAutoNum type="arabicPeriod"/>
            </a:pPr>
            <a:r>
              <a:rPr lang="de-DE" dirty="0"/>
              <a:t>Traditional environmental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Model-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stereo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</a:t>
            </a:r>
          </a:p>
          <a:p>
            <a:pPr marL="342900" indent="-342900">
              <a:buAutoNum type="arabicPeriod"/>
            </a:pPr>
            <a:r>
              <a:rPr lang="de-DE" dirty="0"/>
              <a:t>V2X-based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732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0F4B9-AA87-2168-8205-B6F2A5062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1D1EE-AE05-74AB-9962-9F6D8611806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https://www.awerobotics.com/implementing-path-planning-algorithms-for-robots-using-python/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58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rtlCol="0" anchor="b"/>
          <a:lstStyle>
            <a:defPPr>
              <a:defRPr lang="de-DE"/>
            </a:defPPr>
          </a:lstStyle>
          <a:p>
            <a:pPr rtl="0"/>
            <a:r>
              <a:rPr lang="de-DE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rtlCol="0" anchor="t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Brita Tamm</a:t>
            </a:r>
          </a:p>
          <a:p>
            <a:pPr rtl="0"/>
            <a:r>
              <a:rPr lang="de-DE"/>
              <a:t>502-555-0152</a:t>
            </a:r>
          </a:p>
          <a:p>
            <a:pPr rtl="0"/>
            <a:r>
              <a:rPr lang="de-DE"/>
              <a:t>brita@firstupconsultants.com</a:t>
            </a:r>
          </a:p>
          <a:p>
            <a:pPr rtl="0"/>
            <a:r>
              <a:rPr lang="de-DE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34_TF10081922_Win32" id="{4A4DEA67-C2FD-467E-ABF8-A21657917D89}" vid="{05150529-33E6-4157-81DC-61745746ED3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{FC91BF36-301A-42EE-AA6B-10D25F5D3FBB}tf10081922_win32</Template>
  <TotalTime>0</TotalTime>
  <Words>224</Words>
  <Application>Microsoft Office PowerPoint</Application>
  <PresentationFormat>Breitbild</PresentationFormat>
  <Paragraphs>54</Paragraphs>
  <Slides>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Aptos</vt:lpstr>
      <vt:lpstr>Arial</vt:lpstr>
      <vt:lpstr>Arial Unicode MS</vt:lpstr>
      <vt:lpstr>Calibri</vt:lpstr>
      <vt:lpstr>Quire Sans Pro Light</vt:lpstr>
      <vt:lpstr>Tisa Offc Serif Pro</vt:lpstr>
      <vt:lpstr>Benutzerdefiniert</vt:lpstr>
      <vt:lpstr>Third presentation</vt:lpstr>
      <vt:lpstr>Agenda</vt:lpstr>
      <vt:lpstr>How the communication works </vt:lpstr>
      <vt:lpstr>PowerPoint-Präsentation</vt:lpstr>
      <vt:lpstr>Path planning</vt:lpstr>
      <vt:lpstr>PowerPoint-Präsentation</vt:lpstr>
      <vt:lpstr>Path planning</vt:lpstr>
      <vt:lpstr>Some python path planning algorithms:</vt:lpstr>
      <vt:lpstr>Vielen Dank</vt:lpstr>
    </vt:vector>
  </TitlesOfParts>
  <Company>Fraunhofer IIS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Third presentation</dc:title>
  <dc:creator>Fargueta Pelufo, Lidia</dc:creator>
  <cp:lastModifiedBy>Fargueta Pelufo, Lidia</cp:lastModifiedBy>
  <cp:revision>4</cp:revision>
  <dcterms:created xsi:type="dcterms:W3CDTF">2024-05-27T09:38:40Z</dcterms:created>
  <dcterms:modified xsi:type="dcterms:W3CDTF">2024-05-27T13:04:54Z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